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sldIdLst>
    <p:sldId id="294" r:id="rId2"/>
    <p:sldId id="295" r:id="rId3"/>
    <p:sldId id="363" r:id="rId4"/>
    <p:sldId id="371" r:id="rId5"/>
    <p:sldId id="367" r:id="rId6"/>
    <p:sldId id="293" r:id="rId7"/>
    <p:sldId id="1165" r:id="rId8"/>
    <p:sldId id="1166" r:id="rId9"/>
    <p:sldId id="1167" r:id="rId10"/>
    <p:sldId id="1168" r:id="rId11"/>
    <p:sldId id="1169" r:id="rId12"/>
    <p:sldId id="1170" r:id="rId13"/>
    <p:sldId id="357" r:id="rId14"/>
    <p:sldId id="1171" r:id="rId15"/>
    <p:sldId id="1172" r:id="rId16"/>
    <p:sldId id="896" r:id="rId17"/>
    <p:sldId id="1163" r:id="rId18"/>
    <p:sldId id="1164" r:id="rId19"/>
    <p:sldId id="1039" r:id="rId20"/>
    <p:sldId id="361" r:id="rId21"/>
    <p:sldId id="359" r:id="rId22"/>
    <p:sldId id="603" r:id="rId23"/>
    <p:sldId id="604" r:id="rId24"/>
    <p:sldId id="895" r:id="rId25"/>
    <p:sldId id="605" r:id="rId26"/>
    <p:sldId id="716" r:id="rId27"/>
    <p:sldId id="389" r:id="rId28"/>
    <p:sldId id="1040" r:id="rId29"/>
    <p:sldId id="1041" r:id="rId30"/>
    <p:sldId id="1042" r:id="rId31"/>
    <p:sldId id="1043" r:id="rId32"/>
    <p:sldId id="1044" r:id="rId33"/>
    <p:sldId id="1045" r:id="rId34"/>
    <p:sldId id="1046" r:id="rId35"/>
    <p:sldId id="1047" r:id="rId36"/>
    <p:sldId id="1048" r:id="rId37"/>
    <p:sldId id="1049" r:id="rId38"/>
    <p:sldId id="1050" r:id="rId39"/>
    <p:sldId id="1051" r:id="rId40"/>
    <p:sldId id="1052" r:id="rId41"/>
    <p:sldId id="1053" r:id="rId42"/>
    <p:sldId id="1054" r:id="rId43"/>
    <p:sldId id="1055" r:id="rId44"/>
    <p:sldId id="1056" r:id="rId45"/>
    <p:sldId id="1057" r:id="rId46"/>
    <p:sldId id="1058" r:id="rId47"/>
    <p:sldId id="1059" r:id="rId48"/>
    <p:sldId id="1060" r:id="rId49"/>
    <p:sldId id="1061" r:id="rId50"/>
    <p:sldId id="1062" r:id="rId51"/>
    <p:sldId id="1063" r:id="rId52"/>
    <p:sldId id="1064" r:id="rId53"/>
    <p:sldId id="1065" r:id="rId54"/>
    <p:sldId id="1066" r:id="rId55"/>
    <p:sldId id="1067" r:id="rId56"/>
    <p:sldId id="1068" r:id="rId57"/>
    <p:sldId id="390" r:id="rId58"/>
    <p:sldId id="1069" r:id="rId59"/>
    <p:sldId id="1070" r:id="rId60"/>
    <p:sldId id="107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1080" r:id="rId70"/>
    <p:sldId id="1081" r:id="rId71"/>
    <p:sldId id="1082" r:id="rId72"/>
    <p:sldId id="1083" r:id="rId73"/>
    <p:sldId id="1084" r:id="rId74"/>
    <p:sldId id="1085" r:id="rId75"/>
    <p:sldId id="1086" r:id="rId76"/>
    <p:sldId id="1087" r:id="rId77"/>
    <p:sldId id="1088" r:id="rId78"/>
    <p:sldId id="1089" r:id="rId79"/>
    <p:sldId id="1090" r:id="rId80"/>
    <p:sldId id="1091" r:id="rId81"/>
    <p:sldId id="1092" r:id="rId82"/>
    <p:sldId id="1093" r:id="rId83"/>
    <p:sldId id="1094" r:id="rId84"/>
    <p:sldId id="1095" r:id="rId85"/>
    <p:sldId id="1096" r:id="rId86"/>
    <p:sldId id="1097" r:id="rId87"/>
    <p:sldId id="391" r:id="rId88"/>
    <p:sldId id="1098" r:id="rId89"/>
    <p:sldId id="1099" r:id="rId90"/>
    <p:sldId id="1100" r:id="rId91"/>
    <p:sldId id="1101" r:id="rId92"/>
    <p:sldId id="1102" r:id="rId93"/>
    <p:sldId id="1103" r:id="rId94"/>
    <p:sldId id="1104" r:id="rId95"/>
    <p:sldId id="1105" r:id="rId96"/>
    <p:sldId id="1106" r:id="rId97"/>
    <p:sldId id="1107" r:id="rId98"/>
    <p:sldId id="1108" r:id="rId99"/>
    <p:sldId id="1109" r:id="rId100"/>
    <p:sldId id="1110" r:id="rId101"/>
    <p:sldId id="1111" r:id="rId102"/>
    <p:sldId id="1112" r:id="rId103"/>
    <p:sldId id="1113" r:id="rId104"/>
    <p:sldId id="1114" r:id="rId105"/>
    <p:sldId id="1115" r:id="rId106"/>
    <p:sldId id="1116" r:id="rId107"/>
    <p:sldId id="1117" r:id="rId108"/>
    <p:sldId id="1118" r:id="rId109"/>
    <p:sldId id="1119" r:id="rId110"/>
    <p:sldId id="1120" r:id="rId111"/>
    <p:sldId id="1121" r:id="rId112"/>
    <p:sldId id="1122" r:id="rId113"/>
    <p:sldId id="1123" r:id="rId114"/>
    <p:sldId id="1124" r:id="rId115"/>
    <p:sldId id="1125" r:id="rId116"/>
    <p:sldId id="1126" r:id="rId117"/>
    <p:sldId id="1127" r:id="rId118"/>
    <p:sldId id="1128" r:id="rId119"/>
    <p:sldId id="1129" r:id="rId120"/>
    <p:sldId id="1130" r:id="rId121"/>
    <p:sldId id="1131" r:id="rId122"/>
    <p:sldId id="1132" r:id="rId123"/>
    <p:sldId id="1133" r:id="rId124"/>
    <p:sldId id="1134" r:id="rId125"/>
    <p:sldId id="1135" r:id="rId126"/>
    <p:sldId id="1136" r:id="rId127"/>
    <p:sldId id="1137" r:id="rId128"/>
    <p:sldId id="1138" r:id="rId129"/>
    <p:sldId id="1139" r:id="rId130"/>
    <p:sldId id="1140" r:id="rId131"/>
    <p:sldId id="1141" r:id="rId132"/>
    <p:sldId id="1142" r:id="rId133"/>
    <p:sldId id="1143" r:id="rId134"/>
    <p:sldId id="1144" r:id="rId135"/>
    <p:sldId id="1145" r:id="rId136"/>
    <p:sldId id="1146" r:id="rId137"/>
    <p:sldId id="1147" r:id="rId138"/>
    <p:sldId id="1148" r:id="rId139"/>
    <p:sldId id="1149" r:id="rId140"/>
    <p:sldId id="1150" r:id="rId141"/>
    <p:sldId id="1151" r:id="rId142"/>
    <p:sldId id="1152" r:id="rId143"/>
    <p:sldId id="1153" r:id="rId144"/>
    <p:sldId id="1154" r:id="rId145"/>
    <p:sldId id="1155" r:id="rId146"/>
    <p:sldId id="1156" r:id="rId147"/>
    <p:sldId id="1157" r:id="rId148"/>
    <p:sldId id="1158" r:id="rId149"/>
    <p:sldId id="1159" r:id="rId150"/>
    <p:sldId id="1160" r:id="rId151"/>
    <p:sldId id="1161" r:id="rId152"/>
    <p:sldId id="1162" r:id="rId153"/>
    <p:sldId id="673" r:id="rId154"/>
    <p:sldId id="904" r:id="rId155"/>
    <p:sldId id="905" r:id="rId156"/>
    <p:sldId id="906" r:id="rId157"/>
    <p:sldId id="907" r:id="rId158"/>
    <p:sldId id="908" r:id="rId159"/>
    <p:sldId id="909" r:id="rId160"/>
    <p:sldId id="910" r:id="rId161"/>
    <p:sldId id="911" r:id="rId162"/>
    <p:sldId id="912" r:id="rId163"/>
    <p:sldId id="913" r:id="rId164"/>
    <p:sldId id="914" r:id="rId165"/>
    <p:sldId id="915" r:id="rId166"/>
    <p:sldId id="916" r:id="rId167"/>
    <p:sldId id="917" r:id="rId168"/>
    <p:sldId id="918" r:id="rId169"/>
    <p:sldId id="919" r:id="rId170"/>
    <p:sldId id="920" r:id="rId171"/>
    <p:sldId id="921" r:id="rId172"/>
    <p:sldId id="922" r:id="rId173"/>
    <p:sldId id="923" r:id="rId174"/>
    <p:sldId id="924" r:id="rId175"/>
    <p:sldId id="925" r:id="rId176"/>
    <p:sldId id="926" r:id="rId177"/>
    <p:sldId id="927" r:id="rId1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8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1547043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30140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280000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1118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884046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4937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0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0608370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7486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3117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2734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8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44109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6906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8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482427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17096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9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56967761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575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1904961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4555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7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405897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2115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56932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1392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541" y="4342995"/>
            <a:ext cx="8798696" cy="2416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258355"/>
            <a:ext cx="3987771" cy="2908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4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6475609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844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29930303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3836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7376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6851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2035624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9272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2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7629002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24126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794835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24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0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14413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9913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104256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2067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70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652278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88327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826241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2687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0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681428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08525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4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" y="716436"/>
            <a:ext cx="6166484" cy="60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232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205207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092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8817457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507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03497206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86902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6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7213045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02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924032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302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6759008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553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7518937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825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865344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6968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1331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5797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970562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44307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3833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8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6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91880272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3382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7271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9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2459854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30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7293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2656869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9375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3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3046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CSS </a:t>
            </a:r>
            <a:r>
              <a:rPr lang="ko-KR" altLang="en-US" sz="1800" dirty="0" smtClean="0"/>
              <a:t>파일 경로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통일 필요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링크 작업 시 불필요한 작업을 줄일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각 </a:t>
            </a:r>
            <a:r>
              <a:rPr lang="en-US" altLang="ko-KR" sz="1800" dirty="0" smtClean="0"/>
              <a:t>JSP </a:t>
            </a:r>
            <a:r>
              <a:rPr lang="ko-KR" altLang="en-US" sz="1800" dirty="0" smtClean="0"/>
              <a:t>파일에 불필요한 </a:t>
            </a:r>
            <a:r>
              <a:rPr lang="en-US" altLang="ko-KR" sz="1800" dirty="0" smtClean="0"/>
              <a:t>JAVA IMPORT </a:t>
            </a:r>
            <a:r>
              <a:rPr lang="ko-KR" altLang="en-US" sz="1800" dirty="0" smtClean="0"/>
              <a:t>경로 삭제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오류 발생 요소 제거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CONTROLLER</a:t>
            </a:r>
            <a:r>
              <a:rPr lang="ko-KR" altLang="en-US" sz="1800" dirty="0" smtClean="0"/>
              <a:t>간 이동 방법 공유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구현 완료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관리자 페이지 구현 시작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구현 시작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3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5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2729973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776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0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2610517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4942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8" y="759781"/>
            <a:ext cx="11330429" cy="60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5866431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6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6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86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465573754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8534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251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080486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245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08579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9504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881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5710767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21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8543989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3616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70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4530109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567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360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3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96771378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61515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2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93213276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16914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9402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828219898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3223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966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7083402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062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64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2970852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6798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49249310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4119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6854843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1128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2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4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7946067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04422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14579929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9921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2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915401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6307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7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205143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753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8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18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31072740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478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1294453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20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54382215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640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2425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30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78109300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9573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7462092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5325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549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748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879893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045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9763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6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1381468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66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7346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6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199410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1912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895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9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7471439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4934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85325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613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78966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62294064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378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086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872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80685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2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89542644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309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09252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97901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14881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605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64351892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810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20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299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434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2192533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3744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2342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33685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7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9527638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650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6382041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738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2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4069869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885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1769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0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6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5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9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60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076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39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326653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1537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4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7849</Words>
  <Application>Microsoft Office PowerPoint</Application>
  <PresentationFormat>사용자 지정</PresentationFormat>
  <Paragraphs>2456</Paragraphs>
  <Slides>177</Slides>
  <Notes>63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177</vt:i4>
      </vt:variant>
    </vt:vector>
  </HeadingPairs>
  <TitlesOfParts>
    <vt:vector size="178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85</cp:revision>
  <dcterms:created xsi:type="dcterms:W3CDTF">2020-04-02T06:13:26Z</dcterms:created>
  <dcterms:modified xsi:type="dcterms:W3CDTF">2020-04-20T07:18:46Z</dcterms:modified>
</cp:coreProperties>
</file>